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2C2C2C"/>
    <a:srgbClr val="414141"/>
    <a:srgbClr val="E82017"/>
    <a:srgbClr val="5AB9E7"/>
    <a:srgbClr val="E92E6C"/>
    <a:srgbClr val="3D3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6006" autoAdjust="0"/>
  </p:normalViewPr>
  <p:slideViewPr>
    <p:cSldViewPr snapToGrid="0">
      <p:cViewPr varScale="1">
        <p:scale>
          <a:sx n="112" d="100"/>
          <a:sy n="112" d="100"/>
        </p:scale>
        <p:origin x="71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A0F9B-BF96-40DD-8047-A63A1279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957" y="3672868"/>
            <a:ext cx="7606085" cy="132556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3D3936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766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D7176968-65B3-4031-A412-30841F84A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5100" y="1733550"/>
            <a:ext cx="4699773" cy="455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Marcador de posición de imagen 4">
            <a:extLst>
              <a:ext uri="{FF2B5EF4-FFF2-40B4-BE49-F238E27FC236}">
                <a16:creationId xmlns:a16="http://schemas.microsoft.com/office/drawing/2014/main" id="{17F267A3-DE0C-4FFC-A3FE-CBA86AA2D7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4750" y="1717675"/>
            <a:ext cx="2989263" cy="459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485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475B55C-68A0-4251-93F8-09D45733B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5114" y="1737518"/>
            <a:ext cx="4699773" cy="455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62626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Marcador de posición de imagen 4">
            <a:extLst>
              <a:ext uri="{FF2B5EF4-FFF2-40B4-BE49-F238E27FC236}">
                <a16:creationId xmlns:a16="http://schemas.microsoft.com/office/drawing/2014/main" id="{9254DED0-C4A6-4F96-A5AD-AEE1A10504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4750" y="1717675"/>
            <a:ext cx="2989263" cy="459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262626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4" name="Marcador de posición de imagen 4">
            <a:extLst>
              <a:ext uri="{FF2B5EF4-FFF2-40B4-BE49-F238E27FC236}">
                <a16:creationId xmlns:a16="http://schemas.microsoft.com/office/drawing/2014/main" id="{7029411B-3FEC-4928-8CEB-B668EC08F8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989" y="1733550"/>
            <a:ext cx="2989263" cy="459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262626"/>
                </a:solidFill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446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4">
            <a:extLst>
              <a:ext uri="{FF2B5EF4-FFF2-40B4-BE49-F238E27FC236}">
                <a16:creationId xmlns:a16="http://schemas.microsoft.com/office/drawing/2014/main" id="{8E390009-5DAE-44FE-9989-366190DFF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20601" y="1670134"/>
            <a:ext cx="4269244" cy="459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262626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177EED-4E6F-4012-9CD5-3284FEAAA8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4706" y="1669925"/>
            <a:ext cx="3108325" cy="4595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 sz="1800">
                <a:latin typeface="Montserrat" panose="00000500000000000000" pitchFamily="2" charset="0"/>
              </a:defRPr>
            </a:lvl2pPr>
            <a:lvl3pPr>
              <a:defRPr sz="1800">
                <a:latin typeface="Montserrat" panose="00000500000000000000" pitchFamily="2" charset="0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8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18EB5E06-97A1-46D6-A82C-9D6FB2EB6F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57415" y="1671401"/>
            <a:ext cx="3108325" cy="4595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 sz="1800">
                <a:latin typeface="Montserrat" panose="00000500000000000000" pitchFamily="2" charset="0"/>
              </a:defRPr>
            </a:lvl2pPr>
            <a:lvl3pPr>
              <a:defRPr sz="1800">
                <a:latin typeface="Montserrat" panose="00000500000000000000" pitchFamily="2" charset="0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8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161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4">
            <a:extLst>
              <a:ext uri="{FF2B5EF4-FFF2-40B4-BE49-F238E27FC236}">
                <a16:creationId xmlns:a16="http://schemas.microsoft.com/office/drawing/2014/main" id="{1EDB0E4D-AC75-4AF9-BF6C-03D3ACE035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20601" y="1670134"/>
            <a:ext cx="4269244" cy="459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1A86FA93-106C-43A2-88D3-76E3EFD4D9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4706" y="1669925"/>
            <a:ext cx="3108325" cy="4595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 sz="1800">
                <a:latin typeface="Montserrat" panose="00000500000000000000" pitchFamily="2" charset="0"/>
              </a:defRPr>
            </a:lvl2pPr>
            <a:lvl3pPr>
              <a:defRPr sz="1800">
                <a:latin typeface="Montserrat" panose="00000500000000000000" pitchFamily="2" charset="0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8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1D0EB0D0-A6B1-426D-8444-3AC1418F6E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57415" y="1671401"/>
            <a:ext cx="3108325" cy="4595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 sz="1800">
                <a:latin typeface="Montserrat" panose="00000500000000000000" pitchFamily="2" charset="0"/>
              </a:defRPr>
            </a:lvl2pPr>
            <a:lvl3pPr>
              <a:defRPr sz="1800">
                <a:latin typeface="Montserrat" panose="00000500000000000000" pitchFamily="2" charset="0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8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8438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BEFB75-35AD-4654-AEAE-5FE68A85881F}"/>
              </a:ext>
            </a:extLst>
          </p:cNvPr>
          <p:cNvSpPr txBox="1"/>
          <p:nvPr userDrawn="1"/>
        </p:nvSpPr>
        <p:spPr>
          <a:xfrm>
            <a:off x="4667416" y="3864334"/>
            <a:ext cx="650416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s-CL" sz="3600" b="1" dirty="0">
              <a:latin typeface="Montserrat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F970F1-84D2-48D1-B6CC-282B17053A17}"/>
              </a:ext>
            </a:extLst>
          </p:cNvPr>
          <p:cNvSpPr txBox="1"/>
          <p:nvPr userDrawn="1"/>
        </p:nvSpPr>
        <p:spPr>
          <a:xfrm>
            <a:off x="4517666" y="5734216"/>
            <a:ext cx="650416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s-CL" sz="3600" b="1" dirty="0">
              <a:latin typeface="Montserrat" panose="000005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5281473-CD3A-4269-AE9B-17B2DD99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52" y="3792137"/>
            <a:ext cx="7606085" cy="132556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96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1B4C9-DD7B-4E89-9923-D1E88F79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957" y="3672868"/>
            <a:ext cx="7606085" cy="132556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3D3936"/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EF45033-80A4-404B-A6A2-45E74B533410}"/>
              </a:ext>
            </a:extLst>
          </p:cNvPr>
          <p:cNvSpPr txBox="1">
            <a:spLocks/>
          </p:cNvSpPr>
          <p:nvPr userDrawn="1"/>
        </p:nvSpPr>
        <p:spPr>
          <a:xfrm>
            <a:off x="2292956" y="5077944"/>
            <a:ext cx="760608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D393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400" b="0" dirty="0"/>
              <a:t>Haga clic para modificar el estilo de título del patrón</a:t>
            </a:r>
            <a:endParaRPr lang="es-CL" sz="2400" b="0" dirty="0"/>
          </a:p>
        </p:txBody>
      </p:sp>
    </p:spTree>
    <p:extLst>
      <p:ext uri="{BB962C8B-B14F-4D97-AF65-F5344CB8AC3E}">
        <p14:creationId xmlns:p14="http://schemas.microsoft.com/office/powerpoint/2010/main" val="244620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6CD3568-E1E7-433E-B73F-534A176EB5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5" y="1836738"/>
            <a:ext cx="3282950" cy="32527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2C2C2C"/>
                </a:solidFill>
                <a:latin typeface="Montserrat" panose="00000500000000000000" pitchFamily="2" charset="0"/>
              </a:defRPr>
            </a:lvl1pPr>
            <a:lvl2pPr>
              <a:defRPr sz="1600">
                <a:latin typeface="Montserrat" panose="00000500000000000000" pitchFamily="2" charset="0"/>
              </a:defRPr>
            </a:lvl2pPr>
            <a:lvl3pPr>
              <a:defRPr sz="1600">
                <a:latin typeface="Montserrat" panose="00000500000000000000" pitchFamily="2" charset="0"/>
              </a:defRPr>
            </a:lvl3pPr>
            <a:lvl4pPr>
              <a:defRPr sz="16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397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8">
            <a:extLst>
              <a:ext uri="{FF2B5EF4-FFF2-40B4-BE49-F238E27FC236}">
                <a16:creationId xmlns:a16="http://schemas.microsoft.com/office/drawing/2014/main" id="{5B2C5FCB-F4DC-4D3F-8B2C-30855A4B1D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0247" y="1917265"/>
            <a:ext cx="3051506" cy="3023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 sz="1600">
                <a:latin typeface="Montserrat" panose="00000500000000000000" pitchFamily="2" charset="0"/>
              </a:defRPr>
            </a:lvl2pPr>
            <a:lvl3pPr>
              <a:defRPr sz="1600">
                <a:latin typeface="Montserrat" panose="00000500000000000000" pitchFamily="2" charset="0"/>
              </a:defRPr>
            </a:lvl3pPr>
            <a:lvl4pPr>
              <a:defRPr sz="16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610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8">
            <a:extLst>
              <a:ext uri="{FF2B5EF4-FFF2-40B4-BE49-F238E27FC236}">
                <a16:creationId xmlns:a16="http://schemas.microsoft.com/office/drawing/2014/main" id="{8A631205-C872-49CB-B43A-63F4977907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0247" y="1917265"/>
            <a:ext cx="3051506" cy="3023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62626"/>
                </a:solidFill>
                <a:latin typeface="Montserrat" panose="00000500000000000000" pitchFamily="2" charset="0"/>
              </a:defRPr>
            </a:lvl1pPr>
            <a:lvl2pPr>
              <a:defRPr sz="1600">
                <a:latin typeface="Montserrat" panose="00000500000000000000" pitchFamily="2" charset="0"/>
              </a:defRPr>
            </a:lvl2pPr>
            <a:lvl3pPr>
              <a:defRPr sz="1600">
                <a:latin typeface="Montserrat" panose="00000500000000000000" pitchFamily="2" charset="0"/>
              </a:defRPr>
            </a:lvl3pPr>
            <a:lvl4pPr>
              <a:defRPr sz="16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988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8">
            <a:extLst>
              <a:ext uri="{FF2B5EF4-FFF2-40B4-BE49-F238E27FC236}">
                <a16:creationId xmlns:a16="http://schemas.microsoft.com/office/drawing/2014/main" id="{106169A5-BE1F-4450-B75F-AD4F2FF4FF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5" y="1836738"/>
            <a:ext cx="3282950" cy="32527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 sz="1600">
                <a:latin typeface="Montserrat" panose="00000500000000000000" pitchFamily="2" charset="0"/>
              </a:defRPr>
            </a:lvl2pPr>
            <a:lvl3pPr>
              <a:defRPr sz="1600">
                <a:latin typeface="Montserrat" panose="00000500000000000000" pitchFamily="2" charset="0"/>
              </a:defRPr>
            </a:lvl3pPr>
            <a:lvl4pPr>
              <a:defRPr sz="16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065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B957F7-D37C-483E-88E0-F7F54A8C5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5100" y="1733550"/>
            <a:ext cx="4699773" cy="455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EB771CE-69BD-48FC-A58E-B34912C5DF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4750" y="1717675"/>
            <a:ext cx="2989263" cy="459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86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D7176968-65B3-4031-A412-30841F84A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5100" y="1733550"/>
            <a:ext cx="4699773" cy="455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3" name="Marcador de posición de imagen 4">
            <a:extLst>
              <a:ext uri="{FF2B5EF4-FFF2-40B4-BE49-F238E27FC236}">
                <a16:creationId xmlns:a16="http://schemas.microsoft.com/office/drawing/2014/main" id="{17F267A3-DE0C-4FFC-A3FE-CBA86AA2D7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4750" y="1717675"/>
            <a:ext cx="2989263" cy="459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077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01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8" r:id="rId2"/>
    <p:sldLayoutId id="2147483659" r:id="rId3"/>
    <p:sldLayoutId id="2147483649" r:id="rId4"/>
    <p:sldLayoutId id="2147483655" r:id="rId5"/>
    <p:sldLayoutId id="2147483657" r:id="rId6"/>
    <p:sldLayoutId id="2147483650" r:id="rId7"/>
    <p:sldLayoutId id="2147483651" r:id="rId8"/>
    <p:sldLayoutId id="2147483652" r:id="rId9"/>
    <p:sldLayoutId id="2147483662" r:id="rId10"/>
    <p:sldLayoutId id="2147483653" r:id="rId11"/>
    <p:sldLayoutId id="2147483654" r:id="rId12"/>
    <p:sldLayoutId id="21474836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0997E-6FBF-2D73-C123-303BB1B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391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F3EFFCA4-EC9E-0150-CCF2-444C122F80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15E95-DE12-EE3B-259B-7DC10848F0C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4C2168-9B26-4A6E-9A2F-374E8F6BD3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5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90F0166-B874-37FE-8229-1A786AA30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0D8C19-F809-4CCC-176D-D8B4426981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161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07074BA2-9136-F269-1B8D-EA3A486299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B41502-D180-6F63-6EC6-87F0CE8CCA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BB6A25-D8E2-7AE0-52D6-BA4E01917E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7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69E00-8BCF-B51E-9BE6-FF8E3762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639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694DC-5C98-C610-8761-B84D947E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235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8266253-5F7B-839A-5526-64B70A5E6E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72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29838E8-8F21-7587-7BD2-2E89FA130A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140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E9BA944-CE40-9B25-7E68-D28BF306D58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57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0998423-51EE-B505-44F2-6C30F8493C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490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86E82CE-D319-4B72-2FFE-BCCDE83077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60B63F-DB9D-AD5F-42AA-7FA2B4EA61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00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B9C80DE-CAB7-6A70-8BE1-6B01830A0A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63AEE4-6672-FEB7-0A09-77248128A7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41AC2CB8-8444-AA7E-46E9-544DC4C28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3981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Macintosh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 Constanza Trincado Rivas</dc:creator>
  <cp:lastModifiedBy>Daniela Viviana Figueroa Cuadra</cp:lastModifiedBy>
  <cp:revision>20</cp:revision>
  <dcterms:created xsi:type="dcterms:W3CDTF">2023-03-16T20:19:38Z</dcterms:created>
  <dcterms:modified xsi:type="dcterms:W3CDTF">2025-01-22T21:02:26Z</dcterms:modified>
</cp:coreProperties>
</file>